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6" r:id="rId1"/>
  </p:sldMasterIdLst>
  <p:sldIdLst>
    <p:sldId id="256" r:id="rId2"/>
    <p:sldId id="261" r:id="rId3"/>
    <p:sldId id="257" r:id="rId4"/>
    <p:sldId id="258" r:id="rId5"/>
    <p:sldId id="259" r:id="rId6"/>
    <p:sldId id="260" r:id="rId7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77"/>
    <p:restoredTop sz="94658"/>
  </p:normalViewPr>
  <p:slideViewPr>
    <p:cSldViewPr snapToGrid="0">
      <p:cViewPr varScale="1">
        <p:scale>
          <a:sx n="106" d="100"/>
          <a:sy n="106" d="100"/>
        </p:scale>
        <p:origin x="1048" y="4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722F66-727D-4150-ADA5-49CF3A0F68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0352" y="1122363"/>
            <a:ext cx="10072922" cy="1978346"/>
          </a:xfrm>
        </p:spPr>
        <p:txBody>
          <a:bodyPr anchor="b">
            <a:normAutofit/>
          </a:bodyPr>
          <a:lstStyle>
            <a:lvl1pPr algn="l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D9A1FE-C39F-4D7C-B93D-F8C203A1D6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0352" y="3509963"/>
            <a:ext cx="10072922" cy="1747837"/>
          </a:xfrm>
        </p:spPr>
        <p:txBody>
          <a:bodyPr>
            <a:normAutofit/>
          </a:bodyPr>
          <a:lstStyle>
            <a:lvl1pPr marL="0" indent="0" algn="l">
              <a:buNone/>
              <a:defRPr sz="2000" i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008AAC-7D41-4304-8D59-EF34B232682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0352" y="136525"/>
            <a:ext cx="2743200" cy="365125"/>
          </a:xfrm>
        </p:spPr>
        <p:txBody>
          <a:bodyPr/>
          <a:lstStyle>
            <a:lvl1pPr algn="l">
              <a:defRPr/>
            </a:lvl1pPr>
          </a:lstStyle>
          <a:p>
            <a:fld id="{524C6359-9BB8-4148-8114-537E698DA205}" type="datetime1">
              <a:rPr lang="en-US" smtClean="0"/>
              <a:t>4/29/25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24D078-DE22-4F23-8B48-21FB1415C3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0352" y="6356350"/>
            <a:ext cx="411480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64C1F5-608B-4335-9F2A-17F63D5FA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‹Nr.›</a:t>
            </a:fld>
            <a:endParaRPr lang="en-US"/>
          </a:p>
        </p:txBody>
      </p:sp>
      <p:grpSp>
        <p:nvGrpSpPr>
          <p:cNvPr id="7" name="Graphic 78">
            <a:extLst>
              <a:ext uri="{FF2B5EF4-FFF2-40B4-BE49-F238E27FC236}">
                <a16:creationId xmlns:a16="http://schemas.microsoft.com/office/drawing/2014/main" id="{51B01909-73B8-4486-A749-C643B1D7E3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3267690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8" name="Graphic 78">
              <a:extLst>
                <a:ext uri="{FF2B5EF4-FFF2-40B4-BE49-F238E27FC236}">
                  <a16:creationId xmlns:a16="http://schemas.microsoft.com/office/drawing/2014/main" id="{5E279D86-4533-45F1-B0AA-D237399A5ED5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aphic 78">
              <a:extLst>
                <a:ext uri="{FF2B5EF4-FFF2-40B4-BE49-F238E27FC236}">
                  <a16:creationId xmlns:a16="http://schemas.microsoft.com/office/drawing/2014/main" id="{764FD722-CB31-4326-ADD8-CBA52FD1FF59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0" name="Graphic 78">
                <a:extLst>
                  <a:ext uri="{FF2B5EF4-FFF2-40B4-BE49-F238E27FC236}">
                    <a16:creationId xmlns:a16="http://schemas.microsoft.com/office/drawing/2014/main" id="{24E4BCEC-8B0A-444E-8509-1B3BB0449E5B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9DB36622-1DC7-4B17-8984-588BA8999FF6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51B97AF0-1974-42B9-B5FC-A332C52E8272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95A298AD-BE5D-4BE1-8CDF-DBFB42D63FEB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474211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E7B4A7-C566-48F4-B4B8-3A5E7B6C5C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3B93F5-BC8B-452C-ACE2-C7E01D1B80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9A49B3-A57D-46C5-8462-0C52509F8FC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0352" y="136525"/>
            <a:ext cx="2743200" cy="365125"/>
          </a:xfrm>
        </p:spPr>
        <p:txBody>
          <a:bodyPr/>
          <a:lstStyle/>
          <a:p>
            <a:fld id="{9376191F-481E-48E9-BB9A-369A67A7362D}" type="datetime1">
              <a:rPr lang="en-US" smtClean="0"/>
              <a:t>4/29/25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C8C810-EAF4-4D86-84DD-2E574122DD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87E738-8574-490B-974B-9AD3B2AAE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‹Nr.›</a:t>
            </a:fld>
            <a:endParaRPr lang="en-US"/>
          </a:p>
        </p:txBody>
      </p:sp>
      <p:grpSp>
        <p:nvGrpSpPr>
          <p:cNvPr id="7" name="Graphic 78">
            <a:extLst>
              <a:ext uri="{FF2B5EF4-FFF2-40B4-BE49-F238E27FC236}">
                <a16:creationId xmlns:a16="http://schemas.microsoft.com/office/drawing/2014/main" id="{AC552FEA-472E-4E74-B31D-531852C190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2310597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8" name="Graphic 78">
              <a:extLst>
                <a:ext uri="{FF2B5EF4-FFF2-40B4-BE49-F238E27FC236}">
                  <a16:creationId xmlns:a16="http://schemas.microsoft.com/office/drawing/2014/main" id="{41DF3078-C636-4776-A616-D5BF3BC280C9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aphic 78">
              <a:extLst>
                <a:ext uri="{FF2B5EF4-FFF2-40B4-BE49-F238E27FC236}">
                  <a16:creationId xmlns:a16="http://schemas.microsoft.com/office/drawing/2014/main" id="{0D1A27FA-1310-4BC3-A071-1566746B2FB1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0" name="Graphic 78">
                <a:extLst>
                  <a:ext uri="{FF2B5EF4-FFF2-40B4-BE49-F238E27FC236}">
                    <a16:creationId xmlns:a16="http://schemas.microsoft.com/office/drawing/2014/main" id="{99ACB9EB-84FE-4B33-9EF9-4EC7DAC25DD5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826E5EFB-0EF9-4DB8-99CB-5DD72009DB2C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86238E12-0689-4123-8B2E-E1CCFCC4C882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8538CF67-A00E-4955-A447-001BE02E771A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52362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39764E-4B3D-4B6A-A210-B50E4F60E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787068"/>
            <a:ext cx="10072922" cy="2313641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30AEC2-B6E6-4C09-A16F-5E2A1C9A0D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0352" y="3509963"/>
            <a:ext cx="10072922" cy="2579687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A37CAB-B545-4E42-BB5A-F1DAA93350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677DE-DD04-48CC-9C18-7BE9FF2DEB6B}" type="datetime1">
              <a:rPr lang="en-US" smtClean="0"/>
              <a:t>4/29/25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6D720B-7E58-43F4-9659-ADB2403A50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95F53F-2FA5-4B5C-A151-F07BBC002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‹Nr.›</a:t>
            </a:fld>
            <a:endParaRPr lang="en-US"/>
          </a:p>
        </p:txBody>
      </p:sp>
      <p:grpSp>
        <p:nvGrpSpPr>
          <p:cNvPr id="7" name="Graphic 78">
            <a:extLst>
              <a:ext uri="{FF2B5EF4-FFF2-40B4-BE49-F238E27FC236}">
                <a16:creationId xmlns:a16="http://schemas.microsoft.com/office/drawing/2014/main" id="{37B4CDD2-E09A-418A-9131-FBDEE440A1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3267690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8" name="Graphic 78">
              <a:extLst>
                <a:ext uri="{FF2B5EF4-FFF2-40B4-BE49-F238E27FC236}">
                  <a16:creationId xmlns:a16="http://schemas.microsoft.com/office/drawing/2014/main" id="{8852E5FB-B268-4CCA-8E55-803038F7A00D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aphic 78">
              <a:extLst>
                <a:ext uri="{FF2B5EF4-FFF2-40B4-BE49-F238E27FC236}">
                  <a16:creationId xmlns:a16="http://schemas.microsoft.com/office/drawing/2014/main" id="{A1C9CBB3-97C0-4A35-9088-C69233F5CEE7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0" name="Graphic 78">
                <a:extLst>
                  <a:ext uri="{FF2B5EF4-FFF2-40B4-BE49-F238E27FC236}">
                    <a16:creationId xmlns:a16="http://schemas.microsoft.com/office/drawing/2014/main" id="{31610871-AEE9-46EB-9D27-BA1D9D688124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27478059-2A11-484D-A2D7-199F74778E50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30EC0886-DDB9-47F1-9414-C121C1D3F954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66A10427-DF20-4284-B215-EABA4D366E20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12575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D473D3-0F03-4BF4-831F-34E80BAC55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9409-59F2-486F-A6D0-FAEE8FFF25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5717" y="2521885"/>
            <a:ext cx="4645152" cy="36550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087241-B390-47A6-8070-C3D4652F88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92136" y="2521885"/>
            <a:ext cx="4611138" cy="36550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80B360-2ACA-4B93-9439-591B6D3FB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255ED-7101-4D18-A8AE-3B5E4CB87EA5}" type="datetime1">
              <a:rPr lang="en-US" smtClean="0"/>
              <a:t>4/29/25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4A73E2-CF78-404C-A86F-E70A284AE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A8F42A-11E1-42A0-8ECF-A5BBA3B8CA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‹Nr.›</a:t>
            </a:fld>
            <a:endParaRPr lang="en-US"/>
          </a:p>
        </p:txBody>
      </p:sp>
      <p:grpSp>
        <p:nvGrpSpPr>
          <p:cNvPr id="8" name="Graphic 78">
            <a:extLst>
              <a:ext uri="{FF2B5EF4-FFF2-40B4-BE49-F238E27FC236}">
                <a16:creationId xmlns:a16="http://schemas.microsoft.com/office/drawing/2014/main" id="{0CB61A83-9419-49FC-8074-2AB3D34FA8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2319637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9" name="Graphic 78">
              <a:extLst>
                <a:ext uri="{FF2B5EF4-FFF2-40B4-BE49-F238E27FC236}">
                  <a16:creationId xmlns:a16="http://schemas.microsoft.com/office/drawing/2014/main" id="{BCD12E57-97FB-48D8-81CC-7C37E8947CB4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" name="Graphic 78">
              <a:extLst>
                <a:ext uri="{FF2B5EF4-FFF2-40B4-BE49-F238E27FC236}">
                  <a16:creationId xmlns:a16="http://schemas.microsoft.com/office/drawing/2014/main" id="{E487641C-E83B-4134-88C9-1D23D5FA1836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B99AB7A6-A88C-44E1-A9DE-4126B957F88A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9FF0D518-1D17-44C7-BF73-7C980481DB5B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9A7A3E12-61E8-41A0-A459-15BF375FA945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Graphic 78">
                <a:extLst>
                  <a:ext uri="{FF2B5EF4-FFF2-40B4-BE49-F238E27FC236}">
                    <a16:creationId xmlns:a16="http://schemas.microsoft.com/office/drawing/2014/main" id="{9E5E4A56-9100-4D60-8A34-0FE116F41FF1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340171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BECA31-EE14-41DD-9914-DA71382204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787067"/>
            <a:ext cx="1007292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B22AB6-1657-4AE2-8607-2C77A25D79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0352" y="2521884"/>
            <a:ext cx="4845387" cy="780439"/>
          </a:xfrm>
        </p:spPr>
        <p:txBody>
          <a:bodyPr anchor="b">
            <a:normAutofit/>
          </a:bodyPr>
          <a:lstStyle>
            <a:lvl1pPr marL="0" indent="0">
              <a:buNone/>
              <a:defRPr sz="20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AA6DC0-D4D5-4164-A3FD-6BB5CBB2BB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30352" y="3366390"/>
            <a:ext cx="4845387" cy="264479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9B35F8-95F3-43D1-8917-5836BAA904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734025" y="2521884"/>
            <a:ext cx="4869249" cy="780439"/>
          </a:xfrm>
        </p:spPr>
        <p:txBody>
          <a:bodyPr anchor="b">
            <a:normAutofit/>
          </a:bodyPr>
          <a:lstStyle>
            <a:lvl1pPr marL="0" indent="0">
              <a:buNone/>
              <a:defRPr sz="20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2B639E7-F4A3-4ADE-B290-0A4F9761B9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734025" y="3366390"/>
            <a:ext cx="4869249" cy="264479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D6F296B-429F-4DFC-ABC3-0A078EA994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2F23D-51F6-4C94-8CD5-B9ABBF67EE23}" type="datetime1">
              <a:rPr lang="en-US" smtClean="0"/>
              <a:t>4/29/25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B7103B9-D521-4910-AC15-F12F25CB9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73A6D9-123D-492C-B5CE-294EF2559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3252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92A22-4B4D-4F58-9783-A0469DA4D2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18" y="787068"/>
            <a:ext cx="10077556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B5EE610-5457-4E8C-B568-B8D560773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A702F-6367-4FD1-89A8-3744BE6BA9A2}" type="datetime1">
              <a:rPr lang="en-US" smtClean="0"/>
              <a:t>4/29/25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BA57BB-288A-4A30-A4EC-FF0537BC2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414C89-B968-4A85-A035-E2997A5F8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‹Nr.›</a:t>
            </a:fld>
            <a:endParaRPr lang="en-US"/>
          </a:p>
        </p:txBody>
      </p:sp>
      <p:grpSp>
        <p:nvGrpSpPr>
          <p:cNvPr id="6" name="Graphic 78">
            <a:extLst>
              <a:ext uri="{FF2B5EF4-FFF2-40B4-BE49-F238E27FC236}">
                <a16:creationId xmlns:a16="http://schemas.microsoft.com/office/drawing/2014/main" id="{AC45ECC6-E29C-40EF-A7C9-5A17DAFD42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2352330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7" name="Graphic 78">
              <a:extLst>
                <a:ext uri="{FF2B5EF4-FFF2-40B4-BE49-F238E27FC236}">
                  <a16:creationId xmlns:a16="http://schemas.microsoft.com/office/drawing/2014/main" id="{8DA0D497-8E8F-426A-8172-894BE03F70F6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" name="Graphic 78">
              <a:extLst>
                <a:ext uri="{FF2B5EF4-FFF2-40B4-BE49-F238E27FC236}">
                  <a16:creationId xmlns:a16="http://schemas.microsoft.com/office/drawing/2014/main" id="{8C0459EF-3B70-4083-8845-3A9AF847E805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9" name="Graphic 78">
                <a:extLst>
                  <a:ext uri="{FF2B5EF4-FFF2-40B4-BE49-F238E27FC236}">
                    <a16:creationId xmlns:a16="http://schemas.microsoft.com/office/drawing/2014/main" id="{53BF2B58-70F8-4288-85AB-CBDA723CDFCC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Graphic 78">
                <a:extLst>
                  <a:ext uri="{FF2B5EF4-FFF2-40B4-BE49-F238E27FC236}">
                    <a16:creationId xmlns:a16="http://schemas.microsoft.com/office/drawing/2014/main" id="{A569E551-A5A0-4A8F-B999-3A6D104814A2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0FB69EB5-D9AC-46E7-934E-32999C39B2E6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6EABC49A-B4ED-44E4-ADB7-E432734A7C96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278771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B7A339C-4093-4B40-8C90-52F005CA9A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E99BD-4B4F-4460-B452-0E8146ACCF8F}" type="datetime1">
              <a:rPr lang="en-US" smtClean="0"/>
              <a:t>4/29/25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FA33F04-8E0A-4165-930C-527D781A7D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62F57B-BEB6-4973-A362-38F638E0D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2994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8FAC90-C2CA-44DD-8EF8-20BDD6724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787068"/>
            <a:ext cx="4315386" cy="2223152"/>
          </a:xfrm>
        </p:spPr>
        <p:txBody>
          <a:bodyPr anchor="b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E915FB-D5F4-4CAD-AE70-3644E81802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5420086" cy="487362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374DA3-3BAC-4045-825F-B3C27B8973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0352" y="3429000"/>
            <a:ext cx="4315386" cy="24399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5A0D65-0423-4E45-947A-E08C8569F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FD34C-1867-42A9-AC54-D15ADD8A65E7}" type="datetime1">
              <a:rPr lang="en-US" smtClean="0"/>
              <a:t>4/29/25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E6FBD0-E49F-4DE6-9264-CEDB9BAA0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16B246-A768-4B2D-96C6-9F4178526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‹Nr.›</a:t>
            </a:fld>
            <a:endParaRPr lang="en-US"/>
          </a:p>
        </p:txBody>
      </p:sp>
      <p:grpSp>
        <p:nvGrpSpPr>
          <p:cNvPr id="8" name="Graphic 78">
            <a:extLst>
              <a:ext uri="{FF2B5EF4-FFF2-40B4-BE49-F238E27FC236}">
                <a16:creationId xmlns:a16="http://schemas.microsoft.com/office/drawing/2014/main" id="{839DB371-B90D-44CB-A4AF-C7BDBFD0A8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3193468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9" name="Graphic 78">
              <a:extLst>
                <a:ext uri="{FF2B5EF4-FFF2-40B4-BE49-F238E27FC236}">
                  <a16:creationId xmlns:a16="http://schemas.microsoft.com/office/drawing/2014/main" id="{0C845011-2FC2-40F7-B0C6-49CBBA72B9CB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" name="Graphic 78">
              <a:extLst>
                <a:ext uri="{FF2B5EF4-FFF2-40B4-BE49-F238E27FC236}">
                  <a16:creationId xmlns:a16="http://schemas.microsoft.com/office/drawing/2014/main" id="{82BC78B8-5139-436F-AD47-3CC03903FDDC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F9DC17BA-1278-45C9-B1BF-B9F1518E1F29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99637B9F-CC26-4669-81F0-A942B4F72D61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2BB8F115-0030-47B4-BAF4-C15D1EA27B11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Graphic 78">
                <a:extLst>
                  <a:ext uri="{FF2B5EF4-FFF2-40B4-BE49-F238E27FC236}">
                    <a16:creationId xmlns:a16="http://schemas.microsoft.com/office/drawing/2014/main" id="{662F9949-4F1A-4708-824B-E876E9BEDA16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269874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0CB0C8-915E-4BF2-976E-B8D7EDC59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787068"/>
            <a:ext cx="3932237" cy="2223152"/>
          </a:xfrm>
        </p:spPr>
        <p:txBody>
          <a:bodyPr anchor="b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10714E6-8E50-4B50-A2E0-F9D20155EB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5420086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D67A6C-5CA5-4EF0-B1C4-ED85FF255A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0352" y="3429000"/>
            <a:ext cx="3932237" cy="2439987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C76474-31D4-4567-B4EC-B6AF24488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133E9-A654-4C17-8C3C-DDCAC83D6EBF}" type="datetime1">
              <a:rPr lang="en-US" smtClean="0"/>
              <a:t>4/29/25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902DE0-33F5-4372-8EB5-F5746D344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C5C2EF-849D-4B2C-8ED6-D26553657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‹Nr.›</a:t>
            </a:fld>
            <a:endParaRPr lang="en-US"/>
          </a:p>
        </p:txBody>
      </p:sp>
      <p:grpSp>
        <p:nvGrpSpPr>
          <p:cNvPr id="8" name="Graphic 78">
            <a:extLst>
              <a:ext uri="{FF2B5EF4-FFF2-40B4-BE49-F238E27FC236}">
                <a16:creationId xmlns:a16="http://schemas.microsoft.com/office/drawing/2014/main" id="{7627CBC2-9DC2-4EE8-A2D5-849E30F22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3193468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9" name="Graphic 78">
              <a:extLst>
                <a:ext uri="{FF2B5EF4-FFF2-40B4-BE49-F238E27FC236}">
                  <a16:creationId xmlns:a16="http://schemas.microsoft.com/office/drawing/2014/main" id="{9FB4AEFC-63AB-4831-8EC1-E8145604D8D9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" name="Graphic 78">
              <a:extLst>
                <a:ext uri="{FF2B5EF4-FFF2-40B4-BE49-F238E27FC236}">
                  <a16:creationId xmlns:a16="http://schemas.microsoft.com/office/drawing/2014/main" id="{811E1337-D5DA-408D-91F3-A6A35FCDD0B9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1E473FA4-FD80-4D04-AAC5-63B9A4D80778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FCB457B9-48DE-4921-8C3F-996598075B1F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53C9DB95-9A61-4553-8D82-D2BE26FCBC6E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Graphic 78">
                <a:extLst>
                  <a:ext uri="{FF2B5EF4-FFF2-40B4-BE49-F238E27FC236}">
                    <a16:creationId xmlns:a16="http://schemas.microsoft.com/office/drawing/2014/main" id="{0EAE371F-24C9-4738-834F-FAF5A5C9ACE1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45604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9F2C5-A3FC-44EF-BA15-CEC83C83D6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5040D3-67DB-455C-AD79-49E185DB63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B2B07A-258E-42DD-9A68-2C76F7D54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49BD0-10DB-43E7-8F22-40B3D51B8FC3}" type="datetime1">
              <a:rPr lang="en-US" smtClean="0"/>
              <a:t>4/29/25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01E9BC-3BB8-40CD-9294-59A2E59E1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13979D-5589-4770-9D29-046F2B506C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‹Nr.›</a:t>
            </a:fld>
            <a:endParaRPr lang="en-US"/>
          </a:p>
        </p:txBody>
      </p:sp>
      <p:grpSp>
        <p:nvGrpSpPr>
          <p:cNvPr id="7" name="Graphic 78">
            <a:extLst>
              <a:ext uri="{FF2B5EF4-FFF2-40B4-BE49-F238E27FC236}">
                <a16:creationId xmlns:a16="http://schemas.microsoft.com/office/drawing/2014/main" id="{12EF7969-DB38-4989-A65C-9D190A2455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2333456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8" name="Graphic 78">
              <a:extLst>
                <a:ext uri="{FF2B5EF4-FFF2-40B4-BE49-F238E27FC236}">
                  <a16:creationId xmlns:a16="http://schemas.microsoft.com/office/drawing/2014/main" id="{2145BE25-C437-45FE-A3D3-BBAAF108CC9B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aphic 78">
              <a:extLst>
                <a:ext uri="{FF2B5EF4-FFF2-40B4-BE49-F238E27FC236}">
                  <a16:creationId xmlns:a16="http://schemas.microsoft.com/office/drawing/2014/main" id="{4A9D0FA0-682C-4076-B779-D865AEEFC66C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0" name="Graphic 78">
                <a:extLst>
                  <a:ext uri="{FF2B5EF4-FFF2-40B4-BE49-F238E27FC236}">
                    <a16:creationId xmlns:a16="http://schemas.microsoft.com/office/drawing/2014/main" id="{AB60163C-1A2D-4F00-BC61-8A3C11E2D2BE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3FF8D873-9CF9-4A0A-A7B8-875C0B8233D6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2B645470-F624-4417-A8A4-FC242E43C9DB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ECC7EFEF-6B2A-4210-9275-0077ACF2827B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3629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C6693CD-CB65-4F37-A6DA-F300B93C14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974374" y="787067"/>
            <a:ext cx="2628900" cy="538989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48D117-7AE6-4831-9867-5145F64A0C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25719" y="787067"/>
            <a:ext cx="7039402" cy="538989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988CF8-397F-485E-8081-AFA4DADD44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6C79C-F566-427A-93F6-434A4E613134}" type="datetime1">
              <a:rPr lang="en-US" smtClean="0"/>
              <a:t>4/29/25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CE4773-4660-4F21-83CF-1A449395B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B59537-EB47-40FA-893E-785D6FE00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‹Nr.›</a:t>
            </a:fld>
            <a:endParaRPr lang="en-US"/>
          </a:p>
        </p:txBody>
      </p:sp>
      <p:grpSp>
        <p:nvGrpSpPr>
          <p:cNvPr id="7" name="Graphic 78">
            <a:extLst>
              <a:ext uri="{FF2B5EF4-FFF2-40B4-BE49-F238E27FC236}">
                <a16:creationId xmlns:a16="http://schemas.microsoft.com/office/drawing/2014/main" id="{588F505F-2957-41FC-9AAA-962853A671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5400000">
            <a:off x="7283627" y="1250328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8" name="Graphic 78">
              <a:extLst>
                <a:ext uri="{FF2B5EF4-FFF2-40B4-BE49-F238E27FC236}">
                  <a16:creationId xmlns:a16="http://schemas.microsoft.com/office/drawing/2014/main" id="{091A36EB-8545-4EFE-B619-165D36D644D1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aphic 78">
              <a:extLst>
                <a:ext uri="{FF2B5EF4-FFF2-40B4-BE49-F238E27FC236}">
                  <a16:creationId xmlns:a16="http://schemas.microsoft.com/office/drawing/2014/main" id="{8D075D29-6706-486B-A55A-13866882BA88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0" name="Graphic 78">
                <a:extLst>
                  <a:ext uri="{FF2B5EF4-FFF2-40B4-BE49-F238E27FC236}">
                    <a16:creationId xmlns:a16="http://schemas.microsoft.com/office/drawing/2014/main" id="{3FAE751A-10F0-48F2-BBC3-D2FE499B345B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52289CAF-683C-4BCC-8AA5-95A3BF799B0F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3BC8403A-C46F-4DA1-A015-00A80215F289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A797D957-3A2C-42DF-B73E-CBB47BE036B7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725622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435959F4-53DA-47FF-BC24-1E5B75C69876}"/>
              </a:ext>
            </a:extLst>
          </p:cNvPr>
          <p:cNvSpPr/>
          <p:nvPr/>
        </p:nvSpPr>
        <p:spPr>
          <a:xfrm>
            <a:off x="9753030" y="5516668"/>
            <a:ext cx="2438970" cy="134133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7CF83E8-F6F0-41E3-B580-7412A04DDFB5}"/>
              </a:ext>
            </a:extLst>
          </p:cNvPr>
          <p:cNvGrpSpPr/>
          <p:nvPr/>
        </p:nvGrpSpPr>
        <p:grpSpPr>
          <a:xfrm>
            <a:off x="10776050" y="5204030"/>
            <a:ext cx="886141" cy="802497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1A0B6DBB-705D-48D0-842C-F9DFA7684D19}"/>
                </a:ext>
              </a:extLst>
            </p:cNvPr>
            <p:cNvSpPr/>
            <p:nvPr/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C194A764-16E1-4D0D-9357-76F80E6086C0}"/>
                </a:ext>
              </a:extLst>
            </p:cNvPr>
            <p:cNvSpPr/>
            <p:nvPr/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115B7F3F-A40D-4F24-8536-E2420B433211}"/>
                </a:ext>
              </a:extLst>
            </p:cNvPr>
            <p:cNvSpPr/>
            <p:nvPr/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4" name="Graphic 12">
              <a:extLst>
                <a:ext uri="{FF2B5EF4-FFF2-40B4-BE49-F238E27FC236}">
                  <a16:creationId xmlns:a16="http://schemas.microsoft.com/office/drawing/2014/main" id="{CEF42844-A829-4ED2-A360-63BB2A7C45EE}"/>
                </a:ext>
              </a:extLst>
            </p:cNvPr>
            <p:cNvSpPr/>
            <p:nvPr/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Graphic 15">
              <a:extLst>
                <a:ext uri="{FF2B5EF4-FFF2-40B4-BE49-F238E27FC236}">
                  <a16:creationId xmlns:a16="http://schemas.microsoft.com/office/drawing/2014/main" id="{57B23B52-A1C3-44EF-BC11-9094A0DA11AB}"/>
                </a:ext>
              </a:extLst>
            </p:cNvPr>
            <p:cNvSpPr/>
            <p:nvPr/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Graphic 15">
              <a:extLst>
                <a:ext uri="{FF2B5EF4-FFF2-40B4-BE49-F238E27FC236}">
                  <a16:creationId xmlns:a16="http://schemas.microsoft.com/office/drawing/2014/main" id="{064E08E5-DA92-4CF2-A0BF-E341800227B2}"/>
                </a:ext>
              </a:extLst>
            </p:cNvPr>
            <p:cNvSpPr/>
            <p:nvPr/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7A222560-E657-4CAE-B667-7BE9E224B244}"/>
                </a:ext>
              </a:extLst>
            </p:cNvPr>
            <p:cNvSpPr/>
            <p:nvPr/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59226104-0061-4319-8237-9C001BF85D49}"/>
              </a:ext>
            </a:extLst>
          </p:cNvPr>
          <p:cNvSpPr/>
          <p:nvPr/>
        </p:nvSpPr>
        <p:spPr>
          <a:xfrm rot="5400000">
            <a:off x="615181" y="-615181"/>
            <a:ext cx="1085312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D78318D-FE3E-41D7-9A8C-2065A2C46A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17" y="787068"/>
            <a:ext cx="10077557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B06718-79E7-4159-A003-F86FE7B3D8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5717" y="2521885"/>
            <a:ext cx="10077557" cy="35490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1F99FF-FFE2-431D-A0C8-A46C21712A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25718" y="13652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none" spc="11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8769D389-4C4C-4FD7-9E6B-9F44477F0EB8}" type="datetime1">
              <a:rPr lang="en-US" smtClean="0"/>
              <a:t>4/29/25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C3547E-668D-4191-847C-7424F75496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5718" y="6356350"/>
            <a:ext cx="34506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none" spc="11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BB6E6E-8527-4F63-A0C7-84CD44A2B0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5367" y="6356350"/>
            <a:ext cx="5298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none" spc="11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E1076ED0-0DB3-4879-AAE5-5C20D22C1DF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310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5" r:id="rId6"/>
    <p:sldLayoutId id="2147483680" r:id="rId7"/>
    <p:sldLayoutId id="2147483681" r:id="rId8"/>
    <p:sldLayoutId id="2147483682" r:id="rId9"/>
    <p:sldLayoutId id="2147483684" r:id="rId10"/>
    <p:sldLayoutId id="2147483683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i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indent="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indent="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slide" Target="slide6.xml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.xml"/><Relationship Id="rId5" Type="http://schemas.openxmlformats.org/officeDocument/2006/relationships/slide" Target="slide5.xml"/><Relationship Id="rId4" Type="http://schemas.openxmlformats.org/officeDocument/2006/relationships/slide" Target="slide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5D0B0D3-D735-4619-AA45-B57B791E17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39B56F5-84EA-2E50-E22B-BB01F502B9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0352" y="836405"/>
            <a:ext cx="4114800" cy="2215152"/>
          </a:xfrm>
        </p:spPr>
        <p:txBody>
          <a:bodyPr>
            <a:normAutofit/>
          </a:bodyPr>
          <a:lstStyle/>
          <a:p>
            <a:r>
              <a:rPr lang="de-DE" dirty="0"/>
              <a:t>Tutorial (PowerPoint)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5B82DE29-B054-410D-675D-B7ECA82FAA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0352" y="3509963"/>
            <a:ext cx="4114800" cy="2215152"/>
          </a:xfrm>
        </p:spPr>
        <p:txBody>
          <a:bodyPr>
            <a:normAutofit/>
          </a:bodyPr>
          <a:lstStyle/>
          <a:p>
            <a:r>
              <a:rPr lang="de-DE" dirty="0"/>
              <a:t>Ein Escape-Room Tutorial von Justus Weber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752C2BA4-3BBE-4D22-A0D9-8D2A7B8F1C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2" y="5918708"/>
            <a:ext cx="4187283" cy="93929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11B65D3-1DED-F826-F5B1-94BFCC19661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705" r="19772" b="-1"/>
          <a:stretch/>
        </p:blipFill>
        <p:spPr>
          <a:xfrm>
            <a:off x="5334000" y="10"/>
            <a:ext cx="6858000" cy="6855654"/>
          </a:xfrm>
          <a:prstGeom prst="rect">
            <a:avLst/>
          </a:prstGeom>
        </p:spPr>
      </p:pic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82AA7049-B18D-49D6-AD7D-DBB9E19FBB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10713190" y="-534982"/>
            <a:ext cx="943826" cy="2013794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850DB66-16D1-4953-A6E3-FCA3DC5F27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635690" y="328232"/>
            <a:ext cx="886142" cy="693398"/>
            <a:chOff x="10948005" y="3379098"/>
            <a:chExt cx="868640" cy="679702"/>
          </a:xfrm>
          <a:solidFill>
            <a:schemeClr val="accent6"/>
          </a:solidFill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D698AB2F-1D17-4249-81CB-9A41D46B8E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F5301961-8687-4ADB-8043-4065F470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8" name="Graphic 15">
              <a:extLst>
                <a:ext uri="{FF2B5EF4-FFF2-40B4-BE49-F238E27FC236}">
                  <a16:creationId xmlns:a16="http://schemas.microsoft.com/office/drawing/2014/main" id="{9DC20816-893A-4201-AA91-22F71E46F9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Graphic 15">
              <a:extLst>
                <a:ext uri="{FF2B5EF4-FFF2-40B4-BE49-F238E27FC236}">
                  <a16:creationId xmlns:a16="http://schemas.microsoft.com/office/drawing/2014/main" id="{866D1F4E-BA21-44F3-A97A-E979C5FE78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B35EADCB-1DB5-4B69-892B-14567F5280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2" name="Graphic 78">
            <a:extLst>
              <a:ext uri="{FF2B5EF4-FFF2-40B4-BE49-F238E27FC236}">
                <a16:creationId xmlns:a16="http://schemas.microsoft.com/office/drawing/2014/main" id="{06B4C967-D337-479B-87CA-7587B7FCFF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0352" y="3267662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23" name="Graphic 78">
              <a:extLst>
                <a:ext uri="{FF2B5EF4-FFF2-40B4-BE49-F238E27FC236}">
                  <a16:creationId xmlns:a16="http://schemas.microsoft.com/office/drawing/2014/main" id="{6EF1A9DB-7052-4254-8534-9AAED6F6B6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4" name="Graphic 78">
              <a:extLst>
                <a:ext uri="{FF2B5EF4-FFF2-40B4-BE49-F238E27FC236}">
                  <a16:creationId xmlns:a16="http://schemas.microsoft.com/office/drawing/2014/main" id="{55D44775-F9E3-4142-8CDB-277AEF2F38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25" name="Graphic 78">
                <a:extLst>
                  <a:ext uri="{FF2B5EF4-FFF2-40B4-BE49-F238E27FC236}">
                    <a16:creationId xmlns:a16="http://schemas.microsoft.com/office/drawing/2014/main" id="{93BB9C83-6DC3-450C-BFAD-0CB5EAD294F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Graphic 78">
                <a:extLst>
                  <a:ext uri="{FF2B5EF4-FFF2-40B4-BE49-F238E27FC236}">
                    <a16:creationId xmlns:a16="http://schemas.microsoft.com/office/drawing/2014/main" id="{4E01AF91-A65B-4AE1-96C9-4168BD8F900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Graphic 78">
                <a:extLst>
                  <a:ext uri="{FF2B5EF4-FFF2-40B4-BE49-F238E27FC236}">
                    <a16:creationId xmlns:a16="http://schemas.microsoft.com/office/drawing/2014/main" id="{0AD45C08-DFB9-441F-A901-BCB9B03058D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Graphic 78">
                <a:extLst>
                  <a:ext uri="{FF2B5EF4-FFF2-40B4-BE49-F238E27FC236}">
                    <a16:creationId xmlns:a16="http://schemas.microsoft.com/office/drawing/2014/main" id="{E05BEC0E-4EE4-42C4-BF0B-15F9AC51815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5" name="Rechteck 4">
            <a:hlinkClick r:id="rId3" action="ppaction://hlinksldjump"/>
            <a:extLst>
              <a:ext uri="{FF2B5EF4-FFF2-40B4-BE49-F238E27FC236}">
                <a16:creationId xmlns:a16="http://schemas.microsoft.com/office/drawing/2014/main" id="{194A4812-9AFA-6DD5-34BB-992BE0D08465}"/>
              </a:ext>
            </a:extLst>
          </p:cNvPr>
          <p:cNvSpPr/>
          <p:nvPr/>
        </p:nvSpPr>
        <p:spPr>
          <a:xfrm>
            <a:off x="4187280" y="4991100"/>
            <a:ext cx="1146719" cy="186456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3C76F094-994B-3926-1C41-F87AB1BC80A7}"/>
              </a:ext>
            </a:extLst>
          </p:cNvPr>
          <p:cNvSpPr/>
          <p:nvPr/>
        </p:nvSpPr>
        <p:spPr>
          <a:xfrm>
            <a:off x="4238625" y="5819775"/>
            <a:ext cx="171450" cy="171450"/>
          </a:xfrm>
          <a:prstGeom prst="ellipse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7D391EA9-E0F9-8FC1-5737-F6915D2E3A54}"/>
              </a:ext>
            </a:extLst>
          </p:cNvPr>
          <p:cNvSpPr txBox="1"/>
          <p:nvPr/>
        </p:nvSpPr>
        <p:spPr>
          <a:xfrm>
            <a:off x="4381500" y="5229225"/>
            <a:ext cx="76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/>
              <a:t>Rätsel</a:t>
            </a:r>
          </a:p>
        </p:txBody>
      </p:sp>
      <p:sp>
        <p:nvSpPr>
          <p:cNvPr id="8" name="Rechteck 7">
            <a:hlinkClick r:id="rId4" action="ppaction://hlinksldjump"/>
            <a:extLst>
              <a:ext uri="{FF2B5EF4-FFF2-40B4-BE49-F238E27FC236}">
                <a16:creationId xmlns:a16="http://schemas.microsoft.com/office/drawing/2014/main" id="{301BDC9B-A4E2-9693-3FB7-2CF4E60F0682}"/>
              </a:ext>
            </a:extLst>
          </p:cNvPr>
          <p:cNvSpPr/>
          <p:nvPr/>
        </p:nvSpPr>
        <p:spPr>
          <a:xfrm>
            <a:off x="-1" y="0"/>
            <a:ext cx="972088" cy="155821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6495919-0DA0-B427-4072-0CA9C755AAE2}"/>
              </a:ext>
            </a:extLst>
          </p:cNvPr>
          <p:cNvSpPr/>
          <p:nvPr/>
        </p:nvSpPr>
        <p:spPr>
          <a:xfrm>
            <a:off x="785306" y="688974"/>
            <a:ext cx="171450" cy="171450"/>
          </a:xfrm>
          <a:prstGeom prst="ellipse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A7EF2861-6EA9-A2AC-C71D-122F65FC390F}"/>
              </a:ext>
            </a:extLst>
          </p:cNvPr>
          <p:cNvSpPr txBox="1"/>
          <p:nvPr/>
        </p:nvSpPr>
        <p:spPr>
          <a:xfrm>
            <a:off x="76200" y="152400"/>
            <a:ext cx="8805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/>
              <a:t>Struktur</a:t>
            </a:r>
          </a:p>
        </p:txBody>
      </p:sp>
    </p:spTree>
    <p:extLst>
      <p:ext uri="{BB962C8B-B14F-4D97-AF65-F5344CB8AC3E}">
        <p14:creationId xmlns:p14="http://schemas.microsoft.com/office/powerpoint/2010/main" val="28092371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0B2B24E-E038-595F-BD31-E9278D5500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Strukturübersicht</a:t>
            </a:r>
          </a:p>
        </p:txBody>
      </p:sp>
      <p:sp>
        <p:nvSpPr>
          <p:cNvPr id="4" name="Rechteck 3">
            <a:hlinkClick r:id="rId2" action="ppaction://hlinksldjump"/>
            <a:extLst>
              <a:ext uri="{FF2B5EF4-FFF2-40B4-BE49-F238E27FC236}">
                <a16:creationId xmlns:a16="http://schemas.microsoft.com/office/drawing/2014/main" id="{12FDE1B0-83EB-E421-0763-591689F2132D}"/>
              </a:ext>
            </a:extLst>
          </p:cNvPr>
          <p:cNvSpPr/>
          <p:nvPr/>
        </p:nvSpPr>
        <p:spPr>
          <a:xfrm>
            <a:off x="3041632" y="2294263"/>
            <a:ext cx="2522863" cy="113473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Einleitung</a:t>
            </a:r>
          </a:p>
        </p:txBody>
      </p:sp>
      <p:sp>
        <p:nvSpPr>
          <p:cNvPr id="5" name="Rechteck 4">
            <a:hlinkClick r:id="rId3" action="ppaction://hlinksldjump"/>
            <a:extLst>
              <a:ext uri="{FF2B5EF4-FFF2-40B4-BE49-F238E27FC236}">
                <a16:creationId xmlns:a16="http://schemas.microsoft.com/office/drawing/2014/main" id="{C65E49BC-4F8E-D46E-5094-078C3600ACE8}"/>
              </a:ext>
            </a:extLst>
          </p:cNvPr>
          <p:cNvSpPr/>
          <p:nvPr/>
        </p:nvSpPr>
        <p:spPr>
          <a:xfrm>
            <a:off x="7312331" y="977894"/>
            <a:ext cx="2522863" cy="113473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Strukturübersicht</a:t>
            </a:r>
          </a:p>
        </p:txBody>
      </p:sp>
      <p:sp>
        <p:nvSpPr>
          <p:cNvPr id="6" name="Rechteck 5">
            <a:hlinkClick r:id="rId4" action="ppaction://hlinksldjump"/>
            <a:extLst>
              <a:ext uri="{FF2B5EF4-FFF2-40B4-BE49-F238E27FC236}">
                <a16:creationId xmlns:a16="http://schemas.microsoft.com/office/drawing/2014/main" id="{FD4AE4B9-BA53-5583-0784-9770E7FA045E}"/>
              </a:ext>
            </a:extLst>
          </p:cNvPr>
          <p:cNvSpPr/>
          <p:nvPr/>
        </p:nvSpPr>
        <p:spPr>
          <a:xfrm>
            <a:off x="3041632" y="3923038"/>
            <a:ext cx="2522863" cy="113473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Rätsel 1</a:t>
            </a:r>
          </a:p>
        </p:txBody>
      </p:sp>
      <p:sp>
        <p:nvSpPr>
          <p:cNvPr id="7" name="Rechteck 6">
            <a:hlinkClick r:id="rId5" action="ppaction://hlinksldjump"/>
            <a:extLst>
              <a:ext uri="{FF2B5EF4-FFF2-40B4-BE49-F238E27FC236}">
                <a16:creationId xmlns:a16="http://schemas.microsoft.com/office/drawing/2014/main" id="{6A7DBE1C-6E6C-6F80-CFAE-3EC03D0990D5}"/>
              </a:ext>
            </a:extLst>
          </p:cNvPr>
          <p:cNvSpPr/>
          <p:nvPr/>
        </p:nvSpPr>
        <p:spPr>
          <a:xfrm>
            <a:off x="3041632" y="5551813"/>
            <a:ext cx="2522863" cy="113473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Rätsel 2</a:t>
            </a:r>
          </a:p>
        </p:txBody>
      </p:sp>
      <p:sp>
        <p:nvSpPr>
          <p:cNvPr id="8" name="Rechteck 7">
            <a:hlinkClick r:id="rId6" action="ppaction://hlinksldjump"/>
            <a:extLst>
              <a:ext uri="{FF2B5EF4-FFF2-40B4-BE49-F238E27FC236}">
                <a16:creationId xmlns:a16="http://schemas.microsoft.com/office/drawing/2014/main" id="{A5B47E89-1AAD-C9BC-C7C8-785CEA781C38}"/>
              </a:ext>
            </a:extLst>
          </p:cNvPr>
          <p:cNvSpPr/>
          <p:nvPr/>
        </p:nvSpPr>
        <p:spPr>
          <a:xfrm>
            <a:off x="7312330" y="3264853"/>
            <a:ext cx="2522863" cy="113473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Sackgasse/Tipp</a:t>
            </a:r>
          </a:p>
        </p:txBody>
      </p:sp>
      <p:sp>
        <p:nvSpPr>
          <p:cNvPr id="9" name="Rechteck 8">
            <a:hlinkClick r:id="rId7" action="ppaction://hlinksldjump"/>
            <a:extLst>
              <a:ext uri="{FF2B5EF4-FFF2-40B4-BE49-F238E27FC236}">
                <a16:creationId xmlns:a16="http://schemas.microsoft.com/office/drawing/2014/main" id="{2AD60019-BFEC-621D-A538-DC2699785F10}"/>
              </a:ext>
            </a:extLst>
          </p:cNvPr>
          <p:cNvSpPr/>
          <p:nvPr/>
        </p:nvSpPr>
        <p:spPr>
          <a:xfrm>
            <a:off x="7312330" y="5503563"/>
            <a:ext cx="2522863" cy="113473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Glückwunsch/Ende</a:t>
            </a:r>
          </a:p>
        </p:txBody>
      </p: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869B0B5C-21B5-C52C-6462-DDA108341F84}"/>
              </a:ext>
            </a:extLst>
          </p:cNvPr>
          <p:cNvCxnSpPr>
            <a:stCxn id="4" idx="2"/>
            <a:endCxn id="6" idx="0"/>
          </p:cNvCxnSpPr>
          <p:nvPr/>
        </p:nvCxnSpPr>
        <p:spPr>
          <a:xfrm>
            <a:off x="4303064" y="3429000"/>
            <a:ext cx="0" cy="494038"/>
          </a:xfrm>
          <a:prstGeom prst="straightConnector1">
            <a:avLst/>
          </a:prstGeom>
          <a:ln w="57150">
            <a:solidFill>
              <a:schemeClr val="tx2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mit Pfeil 12">
            <a:extLst>
              <a:ext uri="{FF2B5EF4-FFF2-40B4-BE49-F238E27FC236}">
                <a16:creationId xmlns:a16="http://schemas.microsoft.com/office/drawing/2014/main" id="{12027AA3-B7C8-2D5E-4CD3-438D2F331B85}"/>
              </a:ext>
            </a:extLst>
          </p:cNvPr>
          <p:cNvCxnSpPr>
            <a:stCxn id="4" idx="3"/>
            <a:endCxn id="5" idx="1"/>
          </p:cNvCxnSpPr>
          <p:nvPr/>
        </p:nvCxnSpPr>
        <p:spPr>
          <a:xfrm flipV="1">
            <a:off x="5564495" y="1545263"/>
            <a:ext cx="1747836" cy="1316369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mit Pfeil 14">
            <a:extLst>
              <a:ext uri="{FF2B5EF4-FFF2-40B4-BE49-F238E27FC236}">
                <a16:creationId xmlns:a16="http://schemas.microsoft.com/office/drawing/2014/main" id="{C997278D-2B59-6ECF-CBEA-6DB996E3FA3F}"/>
              </a:ext>
            </a:extLst>
          </p:cNvPr>
          <p:cNvCxnSpPr>
            <a:stCxn id="6" idx="3"/>
            <a:endCxn id="8" idx="1"/>
          </p:cNvCxnSpPr>
          <p:nvPr/>
        </p:nvCxnSpPr>
        <p:spPr>
          <a:xfrm flipV="1">
            <a:off x="5564495" y="3832222"/>
            <a:ext cx="1747835" cy="658185"/>
          </a:xfrm>
          <a:prstGeom prst="straightConnector1">
            <a:avLst/>
          </a:prstGeom>
          <a:ln w="57150">
            <a:solidFill>
              <a:schemeClr val="accent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mit Pfeil 16">
            <a:extLst>
              <a:ext uri="{FF2B5EF4-FFF2-40B4-BE49-F238E27FC236}">
                <a16:creationId xmlns:a16="http://schemas.microsoft.com/office/drawing/2014/main" id="{969ACDA2-A6FB-08EB-9F6C-29DFC70BCD38}"/>
              </a:ext>
            </a:extLst>
          </p:cNvPr>
          <p:cNvCxnSpPr>
            <a:stCxn id="6" idx="2"/>
            <a:endCxn id="7" idx="0"/>
          </p:cNvCxnSpPr>
          <p:nvPr/>
        </p:nvCxnSpPr>
        <p:spPr>
          <a:xfrm>
            <a:off x="4303064" y="5057775"/>
            <a:ext cx="0" cy="494038"/>
          </a:xfrm>
          <a:prstGeom prst="straightConnector1">
            <a:avLst/>
          </a:prstGeom>
          <a:ln w="57150">
            <a:solidFill>
              <a:schemeClr val="tx2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Gerade Verbindung mit Pfeil 18">
            <a:extLst>
              <a:ext uri="{FF2B5EF4-FFF2-40B4-BE49-F238E27FC236}">
                <a16:creationId xmlns:a16="http://schemas.microsoft.com/office/drawing/2014/main" id="{496BF94E-E693-1D7B-AF13-407941D41EFB}"/>
              </a:ext>
            </a:extLst>
          </p:cNvPr>
          <p:cNvCxnSpPr>
            <a:cxnSpLocks/>
            <a:stCxn id="7" idx="3"/>
          </p:cNvCxnSpPr>
          <p:nvPr/>
        </p:nvCxnSpPr>
        <p:spPr>
          <a:xfrm flipV="1">
            <a:off x="5564495" y="4200525"/>
            <a:ext cx="1747835" cy="1918657"/>
          </a:xfrm>
          <a:prstGeom prst="straightConnector1">
            <a:avLst/>
          </a:prstGeom>
          <a:ln w="57150">
            <a:solidFill>
              <a:schemeClr val="accent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Gerade Verbindung mit Pfeil 21">
            <a:extLst>
              <a:ext uri="{FF2B5EF4-FFF2-40B4-BE49-F238E27FC236}">
                <a16:creationId xmlns:a16="http://schemas.microsoft.com/office/drawing/2014/main" id="{4630BD44-387E-92A0-06FC-DF5944000237}"/>
              </a:ext>
            </a:extLst>
          </p:cNvPr>
          <p:cNvCxnSpPr>
            <a:endCxn id="4" idx="3"/>
          </p:cNvCxnSpPr>
          <p:nvPr/>
        </p:nvCxnSpPr>
        <p:spPr>
          <a:xfrm flipH="1" flipV="1">
            <a:off x="5564495" y="2861632"/>
            <a:ext cx="1747835" cy="65309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 Verbindung mit Pfeil 23">
            <a:extLst>
              <a:ext uri="{FF2B5EF4-FFF2-40B4-BE49-F238E27FC236}">
                <a16:creationId xmlns:a16="http://schemas.microsoft.com/office/drawing/2014/main" id="{B2CEA4C3-5F34-6AFB-12C9-C19ACC213DCC}"/>
              </a:ext>
            </a:extLst>
          </p:cNvPr>
          <p:cNvCxnSpPr>
            <a:stCxn id="7" idx="3"/>
            <a:endCxn id="9" idx="1"/>
          </p:cNvCxnSpPr>
          <p:nvPr/>
        </p:nvCxnSpPr>
        <p:spPr>
          <a:xfrm flipV="1">
            <a:off x="5564495" y="6070932"/>
            <a:ext cx="1747835" cy="48250"/>
          </a:xfrm>
          <a:prstGeom prst="straightConnector1">
            <a:avLst/>
          </a:prstGeom>
          <a:ln w="57150">
            <a:solidFill>
              <a:schemeClr val="tx2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7210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9F7FD8-09B1-7AE2-F440-13A5B775A5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Sackgasse/Tipp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5DFC106-E956-77D4-9CDA-220B3FDF2A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Klicke auf die Zunge, um zum Start zu gelangen</a:t>
            </a:r>
          </a:p>
          <a:p>
            <a:endParaRPr lang="de-DE" dirty="0"/>
          </a:p>
          <a:p>
            <a:r>
              <a:rPr lang="de-DE" dirty="0"/>
              <a:t>(So schwer ist es nun wirklich nicht :</a:t>
            </a:r>
            <a:r>
              <a:rPr lang="de-DE" dirty="0">
                <a:hlinkClick r:id="rId2" action="ppaction://hlinksldjump"/>
              </a:rPr>
              <a:t>P</a:t>
            </a:r>
            <a:r>
              <a:rPr lang="de-DE" dirty="0"/>
              <a:t> )</a:t>
            </a:r>
          </a:p>
        </p:txBody>
      </p:sp>
    </p:spTree>
    <p:extLst>
      <p:ext uri="{BB962C8B-B14F-4D97-AF65-F5344CB8AC3E}">
        <p14:creationId xmlns:p14="http://schemas.microsoft.com/office/powerpoint/2010/main" val="4569336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3786D1F-F652-5E31-1D7E-DA04F705B9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Rätsel 1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A2A2E21-7CFC-BD44-C054-63013265DA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Wo versteckte sich das siebente Geißlein?</a:t>
            </a:r>
          </a:p>
          <a:p>
            <a:pPr marL="457200" indent="-457200">
              <a:buAutoNum type="alphaLcParenR"/>
            </a:pPr>
            <a:r>
              <a:rPr lang="de-DE" dirty="0">
                <a:hlinkClick r:id="rId2" action="ppaction://hlinksldjump"/>
              </a:rPr>
              <a:t>Unter dem Bett</a:t>
            </a:r>
            <a:endParaRPr lang="de-DE" dirty="0"/>
          </a:p>
          <a:p>
            <a:pPr marL="457200" indent="-457200">
              <a:buAutoNum type="alphaLcParenR"/>
            </a:pPr>
            <a:r>
              <a:rPr lang="de-DE" dirty="0">
                <a:hlinkClick r:id="rId2" action="ppaction://hlinksldjump"/>
              </a:rPr>
              <a:t>Im Glockenturm</a:t>
            </a:r>
            <a:endParaRPr lang="de-DE" dirty="0"/>
          </a:p>
          <a:p>
            <a:pPr marL="457200" indent="-457200">
              <a:buAutoNum type="alphaLcParenR"/>
            </a:pPr>
            <a:r>
              <a:rPr lang="de-DE" dirty="0">
                <a:hlinkClick r:id="rId3" action="ppaction://hlinksldjump"/>
              </a:rPr>
              <a:t>Im Uhrenkasten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379638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9B9C1F-D3D4-599E-7AEE-ECFDC38177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Rätsel 2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8210566-CFAB-3B1A-BB42-0AEDB8C95B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Wann soll man aufhören?</a:t>
            </a:r>
          </a:p>
          <a:p>
            <a:endParaRPr lang="de-DE" dirty="0"/>
          </a:p>
          <a:p>
            <a:pPr marL="457200" indent="-457200">
              <a:buAutoNum type="alphaLcParenR"/>
            </a:pPr>
            <a:r>
              <a:rPr lang="de-DE" dirty="0">
                <a:hlinkClick r:id="rId2" action="ppaction://hlinksldjump"/>
              </a:rPr>
              <a:t>So schnell wie möglich</a:t>
            </a:r>
            <a:endParaRPr lang="de-DE" dirty="0"/>
          </a:p>
          <a:p>
            <a:pPr marL="457200" indent="-457200">
              <a:buAutoNum type="alphaLcParenR"/>
            </a:pPr>
            <a:r>
              <a:rPr lang="de-DE" dirty="0">
                <a:hlinkClick r:id="rId3" action="ppaction://hlinksldjump"/>
              </a:rPr>
              <a:t>Wenn es am schönsten ist</a:t>
            </a:r>
            <a:endParaRPr lang="de-DE" dirty="0"/>
          </a:p>
          <a:p>
            <a:pPr marL="457200" indent="-457200">
              <a:buAutoNum type="alphaLcParenR"/>
            </a:pPr>
            <a:r>
              <a:rPr lang="de-DE" dirty="0">
                <a:hlinkClick r:id="rId2" action="ppaction://hlinksldjump"/>
              </a:rPr>
              <a:t>Niemals</a:t>
            </a:r>
            <a:endParaRPr lang="de-DE" dirty="0"/>
          </a:p>
          <a:p>
            <a:pPr marL="457200" indent="-457200">
              <a:buAutoNum type="alphaLcParenR"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96503529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35959F4-53DA-47FF-BC24-1E5B75C698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53030" y="5516668"/>
            <a:ext cx="2438970" cy="134133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7CF83E8-F6F0-41E3-B580-7412A04DDF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76050" y="5204025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1A0B6DBB-705D-48D0-842C-F9DFA7684D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C194A764-16E1-4D0D-9357-76F80E6086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115B7F3F-A40D-4F24-8536-E2420B4332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5" name="Graphic 12">
              <a:extLst>
                <a:ext uri="{FF2B5EF4-FFF2-40B4-BE49-F238E27FC236}">
                  <a16:creationId xmlns:a16="http://schemas.microsoft.com/office/drawing/2014/main" id="{CEF42844-A829-4ED2-A360-63BB2A7C45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Graphic 15">
              <a:extLst>
                <a:ext uri="{FF2B5EF4-FFF2-40B4-BE49-F238E27FC236}">
                  <a16:creationId xmlns:a16="http://schemas.microsoft.com/office/drawing/2014/main" id="{57B23B52-A1C3-44EF-BC11-9094A0DA11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Graphic 15">
              <a:extLst>
                <a:ext uri="{FF2B5EF4-FFF2-40B4-BE49-F238E27FC236}">
                  <a16:creationId xmlns:a16="http://schemas.microsoft.com/office/drawing/2014/main" id="{064E08E5-DA92-4CF2-A0BF-E341800227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7A222560-E657-4CAE-B667-7BE9E224B2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59226104-0061-4319-8237-9C001BF85D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15181" y="-615181"/>
            <a:ext cx="1085312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22" name="Graphic 78">
            <a:extLst>
              <a:ext uri="{FF2B5EF4-FFF2-40B4-BE49-F238E27FC236}">
                <a16:creationId xmlns:a16="http://schemas.microsoft.com/office/drawing/2014/main" id="{51B01909-73B8-4486-A749-C643B1D7E3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0225" y="3267662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23" name="Graphic 78">
              <a:extLst>
                <a:ext uri="{FF2B5EF4-FFF2-40B4-BE49-F238E27FC236}">
                  <a16:creationId xmlns:a16="http://schemas.microsoft.com/office/drawing/2014/main" id="{5E279D86-4533-45F1-B0AA-D237399A5E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4" name="Graphic 78">
              <a:extLst>
                <a:ext uri="{FF2B5EF4-FFF2-40B4-BE49-F238E27FC236}">
                  <a16:creationId xmlns:a16="http://schemas.microsoft.com/office/drawing/2014/main" id="{764FD722-CB31-4326-ADD8-CBA52FD1F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25" name="Graphic 78">
                <a:extLst>
                  <a:ext uri="{FF2B5EF4-FFF2-40B4-BE49-F238E27FC236}">
                    <a16:creationId xmlns:a16="http://schemas.microsoft.com/office/drawing/2014/main" id="{24E4BCEC-8B0A-444E-8509-1B3BB0449E5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Graphic 78">
                <a:extLst>
                  <a:ext uri="{FF2B5EF4-FFF2-40B4-BE49-F238E27FC236}">
                    <a16:creationId xmlns:a16="http://schemas.microsoft.com/office/drawing/2014/main" id="{9DB36622-1DC7-4B17-8984-588BA8999FF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Graphic 78">
                <a:extLst>
                  <a:ext uri="{FF2B5EF4-FFF2-40B4-BE49-F238E27FC236}">
                    <a16:creationId xmlns:a16="http://schemas.microsoft.com/office/drawing/2014/main" id="{51B97AF0-1974-42B9-B5FC-A332C52E827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Graphic 78">
                <a:extLst>
                  <a:ext uri="{FF2B5EF4-FFF2-40B4-BE49-F238E27FC236}">
                    <a16:creationId xmlns:a16="http://schemas.microsoft.com/office/drawing/2014/main" id="{95A298AD-BE5D-4BE1-8CDF-DBFB42D63FE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A5D0B0D3-D735-4619-AA45-B57B791E17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E64E22E-416B-A6F4-509E-010F101A8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885557"/>
            <a:ext cx="4114800" cy="221515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dirty="0" err="1"/>
              <a:t>Glückwunsch</a:t>
            </a:r>
            <a:r>
              <a:rPr lang="en-US" sz="4000" dirty="0"/>
              <a:t>!!!</a:t>
            </a:r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752C2BA4-3BBE-4D22-A0D9-8D2A7B8F1C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2" y="5918708"/>
            <a:ext cx="4187283" cy="93929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5" name="Picture 4" descr="Konfetti, das vor blauem Hintergrund durch die Luft fällt">
            <a:extLst>
              <a:ext uri="{FF2B5EF4-FFF2-40B4-BE49-F238E27FC236}">
                <a16:creationId xmlns:a16="http://schemas.microsoft.com/office/drawing/2014/main" id="{AFC549FB-15BF-F6A8-DDB5-1DF6E4CF90B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3477" b="-1"/>
          <a:stretch/>
        </p:blipFill>
        <p:spPr>
          <a:xfrm>
            <a:off x="5334000" y="10"/>
            <a:ext cx="6858000" cy="6855654"/>
          </a:xfrm>
          <a:prstGeom prst="rect">
            <a:avLst/>
          </a:prstGeom>
        </p:spPr>
      </p:pic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82AA7049-B18D-49D6-AD7D-DBB9E19FBB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10713190" y="-534982"/>
            <a:ext cx="943826" cy="2013794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3850DB66-16D1-4953-A6E3-FCA3DC5F27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635690" y="328232"/>
            <a:ext cx="886142" cy="693398"/>
            <a:chOff x="10948005" y="3379098"/>
            <a:chExt cx="868640" cy="679702"/>
          </a:xfrm>
          <a:solidFill>
            <a:schemeClr val="accent6"/>
          </a:solidFill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D698AB2F-1D17-4249-81CB-9A41D46B8E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F5301961-8687-4ADB-8043-4065F470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39" name="Graphic 15">
              <a:extLst>
                <a:ext uri="{FF2B5EF4-FFF2-40B4-BE49-F238E27FC236}">
                  <a16:creationId xmlns:a16="http://schemas.microsoft.com/office/drawing/2014/main" id="{9DC20816-893A-4201-AA91-22F71E46F9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Graphic 15">
              <a:extLst>
                <a:ext uri="{FF2B5EF4-FFF2-40B4-BE49-F238E27FC236}">
                  <a16:creationId xmlns:a16="http://schemas.microsoft.com/office/drawing/2014/main" id="{866D1F4E-BA21-44F3-A97A-E979C5FE78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35EADCB-1DB5-4B69-892B-14567F5280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43" name="Graphic 78">
            <a:extLst>
              <a:ext uri="{FF2B5EF4-FFF2-40B4-BE49-F238E27FC236}">
                <a16:creationId xmlns:a16="http://schemas.microsoft.com/office/drawing/2014/main" id="{06B4C967-D337-479B-87CA-7587B7FCFF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0352" y="3267662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44" name="Graphic 78">
              <a:extLst>
                <a:ext uri="{FF2B5EF4-FFF2-40B4-BE49-F238E27FC236}">
                  <a16:creationId xmlns:a16="http://schemas.microsoft.com/office/drawing/2014/main" id="{6EF1A9DB-7052-4254-8534-9AAED6F6B6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5" name="Graphic 78">
              <a:extLst>
                <a:ext uri="{FF2B5EF4-FFF2-40B4-BE49-F238E27FC236}">
                  <a16:creationId xmlns:a16="http://schemas.microsoft.com/office/drawing/2014/main" id="{55D44775-F9E3-4142-8CDB-277AEF2F38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46" name="Graphic 78">
                <a:extLst>
                  <a:ext uri="{FF2B5EF4-FFF2-40B4-BE49-F238E27FC236}">
                    <a16:creationId xmlns:a16="http://schemas.microsoft.com/office/drawing/2014/main" id="{93BB9C83-6DC3-450C-BFAD-0CB5EAD294F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" name="Graphic 78">
                <a:extLst>
                  <a:ext uri="{FF2B5EF4-FFF2-40B4-BE49-F238E27FC236}">
                    <a16:creationId xmlns:a16="http://schemas.microsoft.com/office/drawing/2014/main" id="{4E01AF91-A65B-4AE1-96C9-4168BD8F900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" name="Graphic 78">
                <a:extLst>
                  <a:ext uri="{FF2B5EF4-FFF2-40B4-BE49-F238E27FC236}">
                    <a16:creationId xmlns:a16="http://schemas.microsoft.com/office/drawing/2014/main" id="{0AD45C08-DFB9-441F-A901-BCB9B03058D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" name="Graphic 78">
                <a:extLst>
                  <a:ext uri="{FF2B5EF4-FFF2-40B4-BE49-F238E27FC236}">
                    <a16:creationId xmlns:a16="http://schemas.microsoft.com/office/drawing/2014/main" id="{E05BEC0E-4EE4-42C4-BF0B-15F9AC51815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4" name="Textfeld 3">
            <a:extLst>
              <a:ext uri="{FF2B5EF4-FFF2-40B4-BE49-F238E27FC236}">
                <a16:creationId xmlns:a16="http://schemas.microsoft.com/office/drawing/2014/main" id="{C09EAEF7-CBAB-ABF8-4982-4866163DBC41}"/>
              </a:ext>
            </a:extLst>
          </p:cNvPr>
          <p:cNvSpPr txBox="1"/>
          <p:nvPr/>
        </p:nvSpPr>
        <p:spPr>
          <a:xfrm>
            <a:off x="546842" y="3429000"/>
            <a:ext cx="46580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Sie haben das Tutorial absolviert und können nun einen eigenen Escape – Room mit PowerPoint entwerfen.</a:t>
            </a:r>
          </a:p>
          <a:p>
            <a:r>
              <a:rPr lang="de-DE" b="1" i="1" u="sng" dirty="0"/>
              <a:t>[Arbeitsblatt beachten]</a:t>
            </a:r>
          </a:p>
        </p:txBody>
      </p:sp>
    </p:spTree>
    <p:extLst>
      <p:ext uri="{BB962C8B-B14F-4D97-AF65-F5344CB8AC3E}">
        <p14:creationId xmlns:p14="http://schemas.microsoft.com/office/powerpoint/2010/main" val="24869987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RocaVTI">
  <a:themeElements>
    <a:clrScheme name="AnalogousFromLightSeedRightStep">
      <a:dk1>
        <a:srgbClr val="000000"/>
      </a:dk1>
      <a:lt1>
        <a:srgbClr val="FFFFFF"/>
      </a:lt1>
      <a:dk2>
        <a:srgbClr val="2E3920"/>
      </a:dk2>
      <a:lt2>
        <a:srgbClr val="E2E8E7"/>
      </a:lt2>
      <a:accent1>
        <a:srgbClr val="C696A1"/>
      </a:accent1>
      <a:accent2>
        <a:srgbClr val="BA8A7F"/>
      </a:accent2>
      <a:accent3>
        <a:srgbClr val="B7A17D"/>
      </a:accent3>
      <a:accent4>
        <a:srgbClr val="A5A772"/>
      </a:accent4>
      <a:accent5>
        <a:srgbClr val="97AA80"/>
      </a:accent5>
      <a:accent6>
        <a:srgbClr val="7FAE77"/>
      </a:accent6>
      <a:hlink>
        <a:srgbClr val="568E82"/>
      </a:hlink>
      <a:folHlink>
        <a:srgbClr val="7F7F7F"/>
      </a:folHlink>
    </a:clrScheme>
    <a:fontScheme name="Custom 36">
      <a:majorFont>
        <a:latin typeface="Georgia Pro Semibold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ocaVTI" id="{D79FE1D1-0489-4A69-8531-D0B8CDC31CBE}" vid="{CEBA7FE6-C04B-474E-964F-B022887AD13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105</Words>
  <Application>Microsoft Macintosh PowerPoint</Application>
  <PresentationFormat>Breitbild</PresentationFormat>
  <Paragraphs>29</Paragraphs>
  <Slides>6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11" baseType="lpstr">
      <vt:lpstr>Arial</vt:lpstr>
      <vt:lpstr>Avenir Next LT Pro</vt:lpstr>
      <vt:lpstr>Avenir Next LT Pro Light</vt:lpstr>
      <vt:lpstr>Georgia Pro Semibold</vt:lpstr>
      <vt:lpstr>RocaVTI</vt:lpstr>
      <vt:lpstr>Tutorial (PowerPoint)</vt:lpstr>
      <vt:lpstr>Strukturübersicht</vt:lpstr>
      <vt:lpstr>Sackgasse/Tipp</vt:lpstr>
      <vt:lpstr>Rätsel 1</vt:lpstr>
      <vt:lpstr>Rätsel 2</vt:lpstr>
      <vt:lpstr>Glückwunsch!!!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Tutorial (PowerPoint)</dc:title>
  <dc:creator>Justus Weber</dc:creator>
  <cp:lastModifiedBy>Justus Weber</cp:lastModifiedBy>
  <cp:revision>4</cp:revision>
  <dcterms:created xsi:type="dcterms:W3CDTF">2024-05-14T08:09:49Z</dcterms:created>
  <dcterms:modified xsi:type="dcterms:W3CDTF">2025-04-29T09:06:51Z</dcterms:modified>
</cp:coreProperties>
</file>